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CFF1-D00D-4693-AEEA-35218479BAEA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1F88A-72E6-4217-820E-7712C6E4B1C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C496F-1356-4E67-B0D2-6D7099B3F003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FFAFE-11D5-4B66-B60A-06D7EAC4C46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FAFE-11D5-4B66-B60A-06D7EAC4C463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0145-2702-4902-9A18-B455DF693D14}" type="datetimeFigureOut">
              <a:rPr lang="pl-PL" smtClean="0"/>
              <a:t>2017-07-25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C95E-29C9-4365-86C2-24D1A7F22FB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841425"/>
            <a:ext cx="7920880" cy="5270985"/>
          </a:xfrm>
          <a:prstGeom prst="rect">
            <a:avLst/>
          </a:prstGeom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/>
              <a:t>POWIATOWY LEKARZ WETERYNARII W MRĄGOWIE 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b="1" dirty="0"/>
              <a:t>INFORMUJE:</a:t>
            </a:r>
            <a:r>
              <a:rPr lang="pl-PL" sz="1800" dirty="0"/>
              <a:t/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1900" b="1" dirty="0" smtClean="0"/>
              <a:t>       </a:t>
            </a:r>
            <a:r>
              <a:rPr lang="pl-PL" sz="1900" b="1" dirty="0"/>
              <a:t>Hodowcy Trzody Chlewnej</a:t>
            </a:r>
            <a:endParaRPr lang="pl-PL" sz="1900" dirty="0"/>
          </a:p>
          <a:p>
            <a:pPr>
              <a:buNone/>
            </a:pPr>
            <a:r>
              <a:rPr lang="pl-PL" sz="1900" b="1" dirty="0"/>
              <a:t> </a:t>
            </a:r>
            <a:endParaRPr lang="pl-PL" sz="1900" dirty="0" smtClean="0"/>
          </a:p>
          <a:p>
            <a:pPr>
              <a:buNone/>
            </a:pPr>
            <a:r>
              <a:rPr lang="pl-PL" sz="1700" b="1" dirty="0"/>
              <a:t>	</a:t>
            </a:r>
            <a:r>
              <a:rPr lang="pl-PL" sz="1700" b="1" dirty="0" smtClean="0"/>
              <a:t>      </a:t>
            </a:r>
            <a:r>
              <a:rPr lang="pl-PL" sz="1700" b="1" dirty="0"/>
              <a:t>W Polsce od 2014 r. stwierdzany jest Afrykański Pomór Świń u świń </a:t>
            </a:r>
            <a:r>
              <a:rPr lang="pl-PL" sz="1700" b="1" dirty="0" smtClean="0"/>
              <a:t> i </a:t>
            </a:r>
            <a:r>
              <a:rPr lang="pl-PL" sz="1700" b="1" dirty="0"/>
              <a:t>dzików (ASF).</a:t>
            </a:r>
            <a:endParaRPr lang="pl-PL" sz="1700" dirty="0"/>
          </a:p>
          <a:p>
            <a:pPr>
              <a:buNone/>
            </a:pPr>
            <a:r>
              <a:rPr lang="pl-PL" sz="1700" b="1" dirty="0" smtClean="0"/>
              <a:t>	Afrykański </a:t>
            </a:r>
            <a:r>
              <a:rPr lang="pl-PL" sz="1700" b="1" dirty="0"/>
              <a:t>Pomór Świń to szybko szerząca się zakaźna choroba wirusowa, na którą podatne są dziki i świnie domowe.</a:t>
            </a:r>
            <a:endParaRPr lang="pl-PL" sz="1700" dirty="0"/>
          </a:p>
          <a:p>
            <a:pPr algn="ctr">
              <a:buNone/>
            </a:pPr>
            <a:r>
              <a:rPr lang="pl-PL" sz="1700" b="1" u="sng" dirty="0"/>
              <a:t> </a:t>
            </a:r>
            <a:r>
              <a:rPr lang="pl-PL" sz="1700" b="1" u="sng" dirty="0" smtClean="0"/>
              <a:t>Wirus </a:t>
            </a:r>
            <a:r>
              <a:rPr lang="pl-PL" sz="1700" b="1" u="sng" dirty="0"/>
              <a:t>nie jest groźny dla ludzi, ale jest szkodliwy dla gospodarki.</a:t>
            </a:r>
            <a:endParaRPr lang="pl-PL" sz="1700" dirty="0"/>
          </a:p>
          <a:p>
            <a:pPr>
              <a:buNone/>
            </a:pPr>
            <a:r>
              <a:rPr lang="pl-PL" sz="1700" b="1" dirty="0"/>
              <a:t> </a:t>
            </a:r>
            <a:endParaRPr lang="pl-PL" sz="1700" dirty="0"/>
          </a:p>
          <a:p>
            <a:pPr>
              <a:buNone/>
            </a:pPr>
            <a:r>
              <a:rPr lang="pl-PL" sz="1700" b="1" dirty="0" smtClean="0"/>
              <a:t>	Główną </a:t>
            </a:r>
            <a:r>
              <a:rPr lang="pl-PL" sz="1700" b="1" dirty="0"/>
              <a:t>przyczyną rozprzestrzeniania wirusa są zarażone dziki, a także człowiek i w związku z tym należy:</a:t>
            </a:r>
            <a:endParaRPr lang="pl-PL" sz="1700" dirty="0"/>
          </a:p>
          <a:p>
            <a:pPr lvl="0"/>
            <a:r>
              <a:rPr lang="pl-PL" sz="1700" b="1" dirty="0"/>
              <a:t>bezwzględnie przestrzegać zasad </a:t>
            </a:r>
            <a:r>
              <a:rPr lang="pl-PL" sz="1700" b="1" dirty="0" err="1"/>
              <a:t>bioasekuracji</a:t>
            </a:r>
            <a:r>
              <a:rPr lang="pl-PL" sz="1700" b="1" dirty="0"/>
              <a:t> - ogrodzenie gospodarstwa, używanie odzieży ochronnej, posiadanie mat dezynfekcyjnych, środków odkażających;</a:t>
            </a:r>
            <a:endParaRPr lang="pl-PL" sz="1700" dirty="0"/>
          </a:p>
          <a:p>
            <a:pPr lvl="0"/>
            <a:r>
              <a:rPr lang="pl-PL" sz="1700" b="1" dirty="0"/>
              <a:t>nie kupować świń z nieznanego miejsca pochodzenia,  nieoznakowanych, bez świadectwa zdrowia;</a:t>
            </a:r>
            <a:endParaRPr lang="pl-PL" sz="1700" dirty="0"/>
          </a:p>
          <a:p>
            <a:pPr lvl="0"/>
            <a:r>
              <a:rPr lang="pl-PL" sz="1700" b="1" dirty="0"/>
              <a:t>karmić świnie tylko paszami zabezpieczonymi przed dostępem zwierząt wolno żyjących;</a:t>
            </a:r>
            <a:endParaRPr lang="pl-PL" sz="1700" dirty="0"/>
          </a:p>
          <a:p>
            <a:pPr lvl="0"/>
            <a:r>
              <a:rPr lang="pl-PL" sz="1700" b="1" dirty="0"/>
              <a:t>nie karmić świń odpadkami kuchennymi;</a:t>
            </a:r>
            <a:endParaRPr lang="pl-PL" sz="1700" dirty="0"/>
          </a:p>
          <a:p>
            <a:pPr lvl="0"/>
            <a:r>
              <a:rPr lang="pl-PL" sz="1700" b="1" dirty="0"/>
              <a:t>zarejestrować w </a:t>
            </a:r>
            <a:r>
              <a:rPr lang="pl-PL" sz="1700" b="1" dirty="0" err="1"/>
              <a:t>ARiMR</a:t>
            </a:r>
            <a:r>
              <a:rPr lang="pl-PL" sz="1700" b="1" dirty="0"/>
              <a:t> każde stado świń, nawet z jedną sztuką;</a:t>
            </a:r>
            <a:endParaRPr lang="pl-PL" sz="1700" dirty="0"/>
          </a:p>
          <a:p>
            <a:pPr lvl="0"/>
            <a:r>
              <a:rPr lang="pl-PL" sz="1700" b="1" dirty="0"/>
              <a:t>w przypadku podejrzenia choroby powiadomić najbliższego lekarza weterynarii lub właściwy miejscowo organ samorządu terytorialnego     ( wójta, burmistrza ).</a:t>
            </a:r>
            <a:endParaRPr lang="pl-PL" sz="1700" dirty="0"/>
          </a:p>
          <a:p>
            <a:endParaRPr lang="pl-PL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</Words>
  <Application>Microsoft Office PowerPoint</Application>
  <PresentationFormat>Pokaz na ekranie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POWIATOWY LEKARZ WETERYNARII W MRĄGOWIE  INFORMUJE: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LEKARZ WETERYNARII W MRĄGOWIE  INFORMUJE:</dc:title>
  <dc:creator>Ewa Mierzejewska</dc:creator>
  <cp:lastModifiedBy>Ewa Mierzejewska</cp:lastModifiedBy>
  <cp:revision>2</cp:revision>
  <dcterms:created xsi:type="dcterms:W3CDTF">2017-07-25T08:24:34Z</dcterms:created>
  <dcterms:modified xsi:type="dcterms:W3CDTF">2017-07-25T08:43:29Z</dcterms:modified>
</cp:coreProperties>
</file>